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8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9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6" r:id="rId5"/>
    <p:sldMasterId id="2147483747" r:id="rId6"/>
    <p:sldMasterId id="2147483810" r:id="rId7"/>
    <p:sldMasterId id="2147483876" r:id="rId8"/>
    <p:sldMasterId id="2147483887" r:id="rId9"/>
    <p:sldMasterId id="2147483959" r:id="rId10"/>
    <p:sldMasterId id="2147484087" r:id="rId11"/>
    <p:sldMasterId id="2147484099" r:id="rId12"/>
    <p:sldMasterId id="2147484114" r:id="rId13"/>
  </p:sldMasterIdLst>
  <p:notesMasterIdLst>
    <p:notesMasterId r:id="rId30"/>
  </p:notesMasterIdLst>
  <p:sldIdLst>
    <p:sldId id="289" r:id="rId14"/>
    <p:sldId id="6028" r:id="rId15"/>
    <p:sldId id="6027" r:id="rId16"/>
    <p:sldId id="6014" r:id="rId17"/>
    <p:sldId id="6025" r:id="rId18"/>
    <p:sldId id="6024" r:id="rId19"/>
    <p:sldId id="6023" r:id="rId20"/>
    <p:sldId id="6022" r:id="rId21"/>
    <p:sldId id="6021" r:id="rId22"/>
    <p:sldId id="6020" r:id="rId23"/>
    <p:sldId id="6019" r:id="rId24"/>
    <p:sldId id="6018" r:id="rId25"/>
    <p:sldId id="6017" r:id="rId26"/>
    <p:sldId id="6016" r:id="rId27"/>
    <p:sldId id="6015" r:id="rId28"/>
    <p:sldId id="3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F9493D-A4D8-9B48-CD8E-398124593EBD}" name="Wei Jing TEY" initials="WJT" userId="S::weijing.tey@kereval.com::38449325-11be-4fce-8612-3a6e80ad0dab" providerId="AD"/>
  <p188:author id="{A24C1877-3A4A-154E-FF9A-B41670159077}" name="HERMANS Alexander (DIGIT-EXT)" initials="H(" userId="S::alexander.hermans@ext.ec.europa.eu::7c993837-a87c-46e7-9cfc-1c23ec9b69ac" providerId="AD"/>
  <p188:author id="{FAAA21AF-12C0-2EC7-2FDF-9F92F76631C0}" name="DIMITRIOU Jerry (DIGIT-EXT)" initials="DJ(E" userId="DIMITRIOU Jerry (DIGIT-EXT)" providerId="None"/>
  <p188:author id="{DA2D7CD7-D327-543F-8F61-DAEFF9360C7D}" name="HERMANS Alexander (DIGIT-EXT)" initials="HA(E" userId="HERMANS Alexander (DIGIT-EXT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A"/>
    <a:srgbClr val="FBC11D"/>
    <a:srgbClr val="004494"/>
    <a:srgbClr val="842DB5"/>
    <a:srgbClr val="D0DAEA"/>
    <a:srgbClr val="E9EDF5"/>
    <a:srgbClr val="003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4AC0F-FDCA-42B5-B5A6-E47C3A80351B}" v="32" dt="2023-04-12T09:41:56.226"/>
    <p1510:client id="{87995E58-58CC-4800-923D-57C5CEBCB92D}" v="237" dt="2023-04-12T11:25:39.291"/>
    <p1510:client id="{BC75E77A-66A3-4E7C-B867-4F49470014C1}" v="1" dt="2023-04-12T12:34:32.142"/>
    <p1510:client id="{CF014272-EB52-40AF-B55C-7C7818C53FD7}" v="339" dt="2023-04-12T10:02:19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ošec Michal" userId="S::michal.janosec_autocont.cz#ext#@eceuropaeu.onmicrosoft.com::f003a980-2871-4d3c-98ba-6af79020b25a" providerId="AD" clId="Web-{BC75E77A-66A3-4E7C-B867-4F49470014C1}"/>
    <pc:docChg chg="delSld">
      <pc:chgData name="Janošec Michal" userId="S::michal.janosec_autocont.cz#ext#@eceuropaeu.onmicrosoft.com::f003a980-2871-4d3c-98ba-6af79020b25a" providerId="AD" clId="Web-{BC75E77A-66A3-4E7C-B867-4F49470014C1}" dt="2023-04-12T12:34:32.142" v="0"/>
      <pc:docMkLst>
        <pc:docMk/>
      </pc:docMkLst>
      <pc:sldChg chg="del">
        <pc:chgData name="Janošec Michal" userId="S::michal.janosec_autocont.cz#ext#@eceuropaeu.onmicrosoft.com::f003a980-2871-4d3c-98ba-6af79020b25a" providerId="AD" clId="Web-{BC75E77A-66A3-4E7C-B867-4F49470014C1}" dt="2023-04-12T12:34:32.142" v="0"/>
        <pc:sldMkLst>
          <pc:docMk/>
          <pc:sldMk cId="2752945779" sldId="6031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B86D-4378-43BD-B601-B61A644ECF3C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4D596-55FE-462E-BA89-1D5807C2E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2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31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2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6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3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9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0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7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6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4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18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3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7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4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8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54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993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460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4241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67441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52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18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9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812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34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8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3845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486187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934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211927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137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4345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727526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89654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98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154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6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543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324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239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556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784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690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0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1318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45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68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7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00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033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5513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39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258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608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2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186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90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17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063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242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378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13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0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8705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671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975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10669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1192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5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905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80315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1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930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357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870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14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12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5446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48743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62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2419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6479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9636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86465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182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957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308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2065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67603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79419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5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75097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803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2184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133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7946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167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067379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5146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76780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216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8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55458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81551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885229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474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406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6291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57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1357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0866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607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99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019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759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6393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0845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261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156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395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7560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522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235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438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033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29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424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68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090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864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980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7144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38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2113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610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8378ED-01C4-411D-A3F8-333DC5324A48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327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46226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429372986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A7C2-FC1D-4CAA-8724-50C9007A397E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37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91351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6331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0796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355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56700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9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8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63583" y="2961087"/>
            <a:ext cx="4692321" cy="6021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63583" y="3712535"/>
            <a:ext cx="4670541" cy="235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685800" y="-16852"/>
            <a:ext cx="0" cy="39648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970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05015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1613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90307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8579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3091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1001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1684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1211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96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6800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3169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572350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484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404350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35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58112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978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772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4708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68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13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33345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734752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804913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966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5189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3715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94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46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868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17392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06471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5866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599262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124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60001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0796090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229871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1580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8232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3181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8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6206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3007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786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1124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9572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00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8994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985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11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083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88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0077072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40940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166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51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8760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8116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7035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4390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0363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4945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48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355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0841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6718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4778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61530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5750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328265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162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707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206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50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0221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484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7977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214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86528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93608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76201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70737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1515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69665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49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47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865965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5992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5245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2931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27464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518456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6776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67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680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265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53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795632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529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604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6172011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26847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7869486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5236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33480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2056032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9583507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889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1083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35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7013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446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8784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7335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421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63465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0028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16261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6910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1300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38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86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25154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964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5513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937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9518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8082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98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9990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6526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4900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5027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1981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3750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5661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9459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42182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225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8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2389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99595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78462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856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316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9748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23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0" i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600" b="0" i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600" b="0" i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60782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Points d</a:t>
            </a: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8566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9218A01-7A15-4D14-A8FA-2D418DF64D8C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0F2966C-520B-457A-B1CD-A87A4E65AB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4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955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3115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22625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07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12132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80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8402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642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9916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72480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058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2308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64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108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10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82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9229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2525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33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7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205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41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957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009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0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384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62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4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1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62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49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81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32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286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87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16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1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1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258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25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24241EE-894A-4944-8BD5-9FD380958B89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41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71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6816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26D76-9C40-4C1A-B117-D55B5FD2C587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0616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14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988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182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146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504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38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902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here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/>
              <a:t>Click</a:t>
            </a:r>
            <a:r>
              <a:rPr lang="pt-PT" baseline="0"/>
              <a:t> the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308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0430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EC Square Sans Pro"/>
              </a:rPr>
              <a:t>Authenticate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Locate evidence     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0C0468-FBFD-D341-9660-8CEB434721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4638" y="1209840"/>
            <a:ext cx="2811462" cy="4915467"/>
          </a:xfrm>
          <a:effectLst>
            <a:outerShdw blurRad="259689" dist="63500" dir="8100000" algn="tr" rotWithShape="0">
              <a:schemeClr val="bg1">
                <a:lumMod val="50000"/>
                <a:alpha val="50462"/>
              </a:schemeClr>
            </a:outerShdw>
          </a:effectLst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485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    Locate evidence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6141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qu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500839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rd Mat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0175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678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839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558629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Confirm</a:t>
            </a:r>
            <a:endParaRPr lang="nl-BE" sz="900" b="1" kern="1200">
              <a:solidFill>
                <a:schemeClr val="accent4"/>
              </a:solidFill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799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User request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187376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80881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7306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D8F0-1F56-F04C-8E7C-1070EA50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5201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70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664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73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0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6483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3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74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171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2768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6272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2171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690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283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8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72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7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63" Type="http://schemas.openxmlformats.org/officeDocument/2006/relationships/slideLayout" Target="../slideLayouts/slideLayout149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slideLayout" Target="../slideLayouts/slideLayout144.xml"/><Relationship Id="rId66" Type="http://schemas.openxmlformats.org/officeDocument/2006/relationships/vmlDrawing" Target="../drawings/vmlDrawing1.vml"/><Relationship Id="rId5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64" Type="http://schemas.openxmlformats.org/officeDocument/2006/relationships/slideLayout" Target="../slideLayouts/slideLayout150.xml"/><Relationship Id="rId69" Type="http://schemas.openxmlformats.org/officeDocument/2006/relationships/image" Target="../media/image20.emf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59" Type="http://schemas.openxmlformats.org/officeDocument/2006/relationships/slideLayout" Target="../slideLayouts/slideLayout145.xml"/><Relationship Id="rId67" Type="http://schemas.openxmlformats.org/officeDocument/2006/relationships/tags" Target="../tags/tag1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60" Type="http://schemas.openxmlformats.org/officeDocument/2006/relationships/slideLayout" Target="../slideLayouts/slideLayout146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20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63" Type="http://schemas.openxmlformats.org/officeDocument/2006/relationships/slideLayout" Target="../slideLayouts/slideLayout213.xml"/><Relationship Id="rId68" Type="http://schemas.openxmlformats.org/officeDocument/2006/relationships/tags" Target="../tags/tag2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slideLayout" Target="../slideLayouts/slideLayout214.xml"/><Relationship Id="rId69" Type="http://schemas.openxmlformats.org/officeDocument/2006/relationships/oleObject" Target="../embeddings/oleObject2.bin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67" Type="http://schemas.openxmlformats.org/officeDocument/2006/relationships/vmlDrawing" Target="../drawings/vmlDrawing2.v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70" Type="http://schemas.openxmlformats.org/officeDocument/2006/relationships/image" Target="../media/image20.emf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6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67.xml"/><Relationship Id="rId47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75.xml"/><Relationship Id="rId55" Type="http://schemas.openxmlformats.org/officeDocument/2006/relationships/slideLayout" Target="../slideLayouts/slideLayout280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70.xml"/><Relationship Id="rId53" Type="http://schemas.openxmlformats.org/officeDocument/2006/relationships/slideLayout" Target="../slideLayouts/slideLayout278.xml"/><Relationship Id="rId58" Type="http://schemas.openxmlformats.org/officeDocument/2006/relationships/slideLayout" Target="../slideLayouts/slideLayout283.xml"/><Relationship Id="rId66" Type="http://schemas.openxmlformats.org/officeDocument/2006/relationships/oleObject" Target="../embeddings/oleObject3.bin"/><Relationship Id="rId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43" Type="http://schemas.openxmlformats.org/officeDocument/2006/relationships/slideLayout" Target="../slideLayouts/slideLayout268.xml"/><Relationship Id="rId48" Type="http://schemas.openxmlformats.org/officeDocument/2006/relationships/slideLayout" Target="../slideLayouts/slideLayout273.xml"/><Relationship Id="rId56" Type="http://schemas.openxmlformats.org/officeDocument/2006/relationships/slideLayout" Target="../slideLayouts/slideLayout281.xml"/><Relationship Id="rId64" Type="http://schemas.openxmlformats.org/officeDocument/2006/relationships/vmlDrawing" Target="../drawings/vmlDrawing3.vml"/><Relationship Id="rId8" Type="http://schemas.openxmlformats.org/officeDocument/2006/relationships/slideLayout" Target="../slideLayouts/slideLayout233.xml"/><Relationship Id="rId51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63.xml"/><Relationship Id="rId46" Type="http://schemas.openxmlformats.org/officeDocument/2006/relationships/slideLayout" Target="../slideLayouts/slideLayout271.xml"/><Relationship Id="rId59" Type="http://schemas.openxmlformats.org/officeDocument/2006/relationships/slideLayout" Target="../slideLayouts/slideLayout284.xml"/><Relationship Id="rId67" Type="http://schemas.openxmlformats.org/officeDocument/2006/relationships/image" Target="../media/image20.emf"/><Relationship Id="rId20" Type="http://schemas.openxmlformats.org/officeDocument/2006/relationships/slideLayout" Target="../slideLayouts/slideLayout245.xml"/><Relationship Id="rId41" Type="http://schemas.openxmlformats.org/officeDocument/2006/relationships/slideLayout" Target="../slideLayouts/slideLayout266.xml"/><Relationship Id="rId54" Type="http://schemas.openxmlformats.org/officeDocument/2006/relationships/slideLayout" Target="../slideLayouts/slideLayout279.xml"/><Relationship Id="rId6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slideLayout" Target="../slideLayouts/slideLayout261.xml"/><Relationship Id="rId49" Type="http://schemas.openxmlformats.org/officeDocument/2006/relationships/slideLayout" Target="../slideLayouts/slideLayout274.xml"/><Relationship Id="rId57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6.xml"/><Relationship Id="rId44" Type="http://schemas.openxmlformats.org/officeDocument/2006/relationships/slideLayout" Target="../slideLayouts/slideLayout269.xml"/><Relationship Id="rId52" Type="http://schemas.openxmlformats.org/officeDocument/2006/relationships/slideLayout" Target="../slideLayouts/slideLayout277.xml"/><Relationship Id="rId60" Type="http://schemas.openxmlformats.org/officeDocument/2006/relationships/slideLayout" Target="../slideLayouts/slideLayout285.xml"/><Relationship Id="rId65" Type="http://schemas.openxmlformats.org/officeDocument/2006/relationships/tags" Target="../tags/tag3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6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08.xml"/><Relationship Id="rId34" Type="http://schemas.openxmlformats.org/officeDocument/2006/relationships/slideLayout" Target="../slideLayouts/slideLayout321.xml"/><Relationship Id="rId42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334.xml"/><Relationship Id="rId50" Type="http://schemas.openxmlformats.org/officeDocument/2006/relationships/slideLayout" Target="../slideLayouts/slideLayout337.xml"/><Relationship Id="rId55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37" Type="http://schemas.openxmlformats.org/officeDocument/2006/relationships/slideLayout" Target="../slideLayouts/slideLayout324.xml"/><Relationship Id="rId40" Type="http://schemas.openxmlformats.org/officeDocument/2006/relationships/slideLayout" Target="../slideLayouts/slideLayout327.xml"/><Relationship Id="rId45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40.xml"/><Relationship Id="rId58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292.xml"/><Relationship Id="rId61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35" Type="http://schemas.openxmlformats.org/officeDocument/2006/relationships/slideLayout" Target="../slideLayouts/slideLayout322.xml"/><Relationship Id="rId43" Type="http://schemas.openxmlformats.org/officeDocument/2006/relationships/slideLayout" Target="../slideLayouts/slideLayout330.xml"/><Relationship Id="rId48" Type="http://schemas.openxmlformats.org/officeDocument/2006/relationships/slideLayout" Target="../slideLayouts/slideLayout335.xml"/><Relationship Id="rId56" Type="http://schemas.openxmlformats.org/officeDocument/2006/relationships/slideLayout" Target="../slideLayouts/slideLayout343.xml"/><Relationship Id="rId64" Type="http://schemas.openxmlformats.org/officeDocument/2006/relationships/theme" Target="../theme/theme7.xml"/><Relationship Id="rId8" Type="http://schemas.openxmlformats.org/officeDocument/2006/relationships/slideLayout" Target="../slideLayouts/slideLayout295.xml"/><Relationship Id="rId51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38" Type="http://schemas.openxmlformats.org/officeDocument/2006/relationships/slideLayout" Target="../slideLayouts/slideLayout325.xml"/><Relationship Id="rId46" Type="http://schemas.openxmlformats.org/officeDocument/2006/relationships/slideLayout" Target="../slideLayouts/slideLayout333.xml"/><Relationship Id="rId59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07.xml"/><Relationship Id="rId41" Type="http://schemas.openxmlformats.org/officeDocument/2006/relationships/slideLayout" Target="../slideLayouts/slideLayout328.xml"/><Relationship Id="rId54" Type="http://schemas.openxmlformats.org/officeDocument/2006/relationships/slideLayout" Target="../slideLayouts/slideLayout341.xml"/><Relationship Id="rId6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36" Type="http://schemas.openxmlformats.org/officeDocument/2006/relationships/slideLayout" Target="../slideLayouts/slideLayout323.xml"/><Relationship Id="rId49" Type="http://schemas.openxmlformats.org/officeDocument/2006/relationships/slideLayout" Target="../slideLayouts/slideLayout336.xml"/><Relationship Id="rId57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297.xml"/><Relationship Id="rId31" Type="http://schemas.openxmlformats.org/officeDocument/2006/relationships/slideLayout" Target="../slideLayouts/slideLayout318.xml"/><Relationship Id="rId44" Type="http://schemas.openxmlformats.org/officeDocument/2006/relationships/slideLayout" Target="../slideLayouts/slideLayout331.xml"/><Relationship Id="rId52" Type="http://schemas.openxmlformats.org/officeDocument/2006/relationships/slideLayout" Target="../slideLayouts/slideLayout339.xml"/><Relationship Id="rId6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64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6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2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779004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42" y="6043"/>
            <a:ext cx="1357162" cy="859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9809C-083B-4FB0-B512-02FF3BD9DAD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83" y="140725"/>
            <a:ext cx="1844660" cy="1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95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7"/>
            </p:custDataLst>
            <p:extLst>
              <p:ext uri="{D42A27DB-BD31-4B8C-83A1-F6EECF244321}">
                <p14:modId xmlns:p14="http://schemas.microsoft.com/office/powerpoint/2010/main" val="327837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7" name="think-cell Slide" r:id="rId68" imgW="592" imgH="595" progId="TCLayout.ActiveDocument.1">
                  <p:embed/>
                </p:oleObj>
              </mc:Choice>
              <mc:Fallback>
                <p:oleObj name="think-cell Slide" r:id="rId6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661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  <p:sldLayoutId id="2147483799" r:id="rId52"/>
    <p:sldLayoutId id="2147483800" r:id="rId53"/>
    <p:sldLayoutId id="2147483801" r:id="rId54"/>
    <p:sldLayoutId id="2147483802" r:id="rId55"/>
    <p:sldLayoutId id="2147483803" r:id="rId56"/>
    <p:sldLayoutId id="2147483804" r:id="rId57"/>
    <p:sldLayoutId id="2147483805" r:id="rId58"/>
    <p:sldLayoutId id="2147483854" r:id="rId59"/>
    <p:sldLayoutId id="2147483855" r:id="rId60"/>
    <p:sldLayoutId id="2147483926" r:id="rId61"/>
    <p:sldLayoutId id="2147483927" r:id="rId62"/>
    <p:sldLayoutId id="2147484016" r:id="rId63"/>
    <p:sldLayoutId id="2147483806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024B166-4E50-4F0A-9D05-016CAE1CC4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97" name="think-cell Slide" r:id="rId69" imgW="592" imgH="595" progId="TCLayout.ActiveDocument.1">
                  <p:embed/>
                </p:oleObj>
              </mc:Choice>
              <mc:Fallback>
                <p:oleObj name="think-cell Slide" r:id="rId69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024B166-4E50-4F0A-9D05-016CAE1CC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6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4079" r:id="rId43"/>
    <p:sldLayoutId id="2147484080" r:id="rId44"/>
    <p:sldLayoutId id="2147484081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  <p:sldLayoutId id="2147483869" r:id="rId59"/>
    <p:sldLayoutId id="2147483870" r:id="rId60"/>
    <p:sldLayoutId id="2147483871" r:id="rId61"/>
    <p:sldLayoutId id="2147483872" r:id="rId62"/>
    <p:sldLayoutId id="2147483873" r:id="rId63"/>
    <p:sldLayoutId id="2147483874" r:id="rId64"/>
    <p:sldLayoutId id="214748387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46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46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rgbClr val="00376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5" name="think-cell Slide" r:id="rId66" imgW="592" imgH="595" progId="TCLayout.ActiveDocument.1">
                  <p:embed/>
                </p:oleObj>
              </mc:Choice>
              <mc:Fallback>
                <p:oleObj name="think-cell Slide" r:id="rId66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068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4082" r:id="rId39"/>
    <p:sldLayoutId id="2147484083" r:id="rId40"/>
    <p:sldLayoutId id="2147483928" r:id="rId41"/>
    <p:sldLayoutId id="2147483929" r:id="rId42"/>
    <p:sldLayoutId id="2147483930" r:id="rId43"/>
    <p:sldLayoutId id="2147483931" r:id="rId44"/>
    <p:sldLayoutId id="2147483932" r:id="rId45"/>
    <p:sldLayoutId id="2147483933" r:id="rId46"/>
    <p:sldLayoutId id="2147483934" r:id="rId47"/>
    <p:sldLayoutId id="2147483935" r:id="rId48"/>
    <p:sldLayoutId id="2147483936" r:id="rId49"/>
    <p:sldLayoutId id="2147483937" r:id="rId50"/>
    <p:sldLayoutId id="2147483938" r:id="rId51"/>
    <p:sldLayoutId id="2147483939" r:id="rId52"/>
    <p:sldLayoutId id="2147483940" r:id="rId53"/>
    <p:sldLayoutId id="2147483941" r:id="rId54"/>
    <p:sldLayoutId id="2147483942" r:id="rId55"/>
    <p:sldLayoutId id="2147483943" r:id="rId56"/>
    <p:sldLayoutId id="2147483944" r:id="rId57"/>
    <p:sldLayoutId id="2147483945" r:id="rId58"/>
    <p:sldLayoutId id="2147483946" r:id="rId59"/>
    <p:sldLayoutId id="2147483948" r:id="rId60"/>
    <p:sldLayoutId id="2147483949" r:id="rId61"/>
    <p:sldLayoutId id="2147483950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69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  <p:sldLayoutId id="2147483995" r:id="rId36"/>
    <p:sldLayoutId id="2147483996" r:id="rId37"/>
    <p:sldLayoutId id="2147483997" r:id="rId38"/>
    <p:sldLayoutId id="2147483998" r:id="rId39"/>
    <p:sldLayoutId id="2147483999" r:id="rId40"/>
    <p:sldLayoutId id="2147484000" r:id="rId41"/>
    <p:sldLayoutId id="2147484001" r:id="rId42"/>
    <p:sldLayoutId id="2147484002" r:id="rId43"/>
    <p:sldLayoutId id="2147484003" r:id="rId44"/>
    <p:sldLayoutId id="2147484004" r:id="rId45"/>
    <p:sldLayoutId id="2147484005" r:id="rId46"/>
    <p:sldLayoutId id="2147484006" r:id="rId47"/>
    <p:sldLayoutId id="2147484007" r:id="rId48"/>
    <p:sldLayoutId id="2147484008" r:id="rId49"/>
    <p:sldLayoutId id="2147484009" r:id="rId50"/>
    <p:sldLayoutId id="2147484010" r:id="rId51"/>
    <p:sldLayoutId id="2147484011" r:id="rId52"/>
    <p:sldLayoutId id="2147484012" r:id="rId53"/>
    <p:sldLayoutId id="2147484013" r:id="rId54"/>
    <p:sldLayoutId id="2147484014" r:id="rId55"/>
    <p:sldLayoutId id="2147484015" r:id="rId56"/>
    <p:sldLayoutId id="2147484084" r:id="rId57"/>
    <p:sldLayoutId id="2147484017" r:id="rId58"/>
    <p:sldLayoutId id="2147484018" r:id="rId59"/>
    <p:sldLayoutId id="2147484019" r:id="rId60"/>
    <p:sldLayoutId id="2147484020" r:id="rId61"/>
    <p:sldLayoutId id="2147484021" r:id="rId62"/>
    <p:sldLayoutId id="2147484022" r:id="rId6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17635"/>
            <a:ext cx="8291384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90357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2" y="0"/>
            <a:ext cx="1357162" cy="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athon.oots-common-services.eu/query/eb/rest/search?queryId=urn:fdc:oots:eb:ebxml-regrep:queries:evidence-types-by-requirement-and-jurisdiction&amp;country-code=SE&amp;requirement-id=https://sr.oots.tech.europa.eu/requirements/1e0372b7-8343-4560-8f84-adb5eec410d6" TargetMode="External"/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projectathon.oots-common-services.eu/query/eb/rest/search?queryId=urn:fdc:oots:eb:ebxml-regrep:queries:requirements-by-procedure-and-jurisdiction&amp;procedure-id=V1&amp;country-code=SE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2.bin"/><Relationship Id="rId10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" TargetMode="External"/><Relationship Id="rId4" Type="http://schemas.openxmlformats.org/officeDocument/2006/relationships/notesSlide" Target="../notesSlides/notesSlide9.xml"/><Relationship Id="rId9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EC-OOTS-SUPPORT@ec.europa.eu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mailto:EC-OOTS-SUPPORT@ec.europa.eu" TargetMode="Externa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mailto:EC-OOTS-SUPPORT@ec.europa.eu" TargetMode="Externa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eceuropaeu.sharepoint.com/:f:/r/teams/GRP-SDGOOTSImplementersspace/Shared%20Documents/OOTS%20Projectathon%20-%20General%20channel/April%20Projectathon%20Sample%20Test%20Data?csf=1&amp;web=1&amp;e=Ztd3Ea" TargetMode="Externa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r.oots.tech.europa.eu/requirements/1e0372b7-8343-4560-8f84-adb5eec410d6" TargetMode="External"/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ec.europa.eu/digital-building-blocks/wikis/pages/viewpage.action?pageId=643826198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8.xml"/><Relationship Id="rId9" Type="http://schemas.openxmlformats.org/officeDocument/2006/relationships/hyperlink" Target="https://sr.oots.tech.europa.eu/evidencetypeclassifications/EU/d080dc98-46ae-4a00-a5f7-b54da000457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25808" y="3030469"/>
            <a:ext cx="7679962" cy="1094522"/>
          </a:xfrm>
        </p:spPr>
        <p:txBody>
          <a:bodyPr anchor="ctr"/>
          <a:lstStyle/>
          <a:p>
            <a:pPr>
              <a:spcBef>
                <a:spcPts val="1800"/>
              </a:spcBef>
            </a:pPr>
            <a:r>
              <a:rPr lang="en-GB" sz="3200">
                <a:ea typeface="Verdana" panose="020B0604030504040204" pitchFamily="34" charset="0"/>
                <a:cs typeface="Verdana" panose="020B0604030504040204" pitchFamily="34" charset="0"/>
              </a:rPr>
              <a:t>OOTS April </a:t>
            </a:r>
            <a:r>
              <a:rPr lang="en-GB" sz="3200" err="1">
                <a:ea typeface="Verdana" panose="020B0604030504040204" pitchFamily="34" charset="0"/>
                <a:cs typeface="Verdana" panose="020B0604030504040204" pitchFamily="34" charset="0"/>
              </a:rPr>
              <a:t>Projectathon</a:t>
            </a:r>
            <a:r>
              <a:rPr lang="en-GB" sz="3200">
                <a:ea typeface="Verdana" panose="020B0604030504040204" pitchFamily="34" charset="0"/>
                <a:cs typeface="Verdana" panose="020B0604030504040204" pitchFamily="34" charset="0"/>
              </a:rPr>
              <a:t> Sample Test Data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1034904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GROW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Internal Market, Industry, Entrepreneurship and SMEs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3092550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Informatics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132428" y="4621056"/>
            <a:ext cx="7673342" cy="298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125808" y="5415707"/>
            <a:ext cx="7673342" cy="2985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AF-438A-4546-96A5-3368CE72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04" y="1079860"/>
            <a:ext cx="2371487" cy="1234857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76082D4-0F44-F978-607D-48AE39A3DC26}"/>
              </a:ext>
            </a:extLst>
          </p:cNvPr>
          <p:cNvSpPr txBox="1">
            <a:spLocks/>
          </p:cNvSpPr>
          <p:nvPr/>
        </p:nvSpPr>
        <p:spPr>
          <a:xfrm>
            <a:off x="1125808" y="3854785"/>
            <a:ext cx="6487104" cy="715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9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 – Example CS Queries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375611" cy="505919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0">
                <a:solidFill>
                  <a:srgbClr val="000000"/>
                </a:solidFill>
                <a:effectLst/>
                <a:latin typeface="IBMPlexMono,  Courier New"/>
              </a:rPr>
              <a:t>Example Queries </a:t>
            </a:r>
            <a:r>
              <a:rPr lang="en-US" sz="1600">
                <a:solidFill>
                  <a:srgbClr val="000000"/>
                </a:solidFill>
                <a:latin typeface="IBMPlexMono,  Courier New"/>
              </a:rPr>
              <a:t>using country SE: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000000"/>
                </a:solidFill>
                <a:latin typeface="IBMPlexMono,  Courier New"/>
              </a:rPr>
              <a:t>EB1: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7"/>
              </a:rPr>
              <a:t>https://projectathon.oots-common-services.eu/query/eb/rest/search?queryId=urn:fdc:oots:eb:ebxml-regrep:queries:requirements-by-procedure-and-jurisdiction&amp;procedure-id=V1&amp;country-code=SE</a:t>
            </a:r>
            <a:endParaRPr lang="en-US" sz="1300" b="0" i="0">
              <a:solidFill>
                <a:srgbClr val="000000"/>
              </a:solidFill>
              <a:effectLst/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000000"/>
                </a:solidFill>
                <a:latin typeface="IBMPlexMono,  Courier New"/>
              </a:rPr>
              <a:t>EB2: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8"/>
              </a:rPr>
              <a:t>https://projectathon.oots-common-services.eu/query/eb/rest/search?queryId=urn:fdc:oots:eb:ebxml-regrep:queries:evidence-types-by-requirement-and-jurisdiction&amp;country-code=SE&amp;requirement-id=https://sr.oots.tech.europa.eu/requirements/1e0372b7-8343-4560-8f84-adb5eec410d6</a:t>
            </a:r>
            <a:endParaRPr lang="en-US" sz="1300" i="0">
              <a:solidFill>
                <a:srgbClr val="000000"/>
              </a:solidFill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b="0" i="0">
                <a:solidFill>
                  <a:srgbClr val="212121"/>
                </a:solidFill>
                <a:effectLst/>
                <a:latin typeface="Inter"/>
              </a:rPr>
              <a:t>DSD Dialogue 1: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9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</a:t>
            </a:r>
            <a:endParaRPr lang="en-US" sz="1300" b="0" i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212121"/>
                </a:solidFill>
                <a:latin typeface="Inter"/>
              </a:rPr>
              <a:t>DSD Dialogue 2: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10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</a:t>
            </a:r>
            <a:endParaRPr lang="en-US" sz="1300" b="0" i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200" b="0" i="0">
              <a:solidFill>
                <a:srgbClr val="21212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1779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5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TC06 -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TC01,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switch on the "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PossibilityForPreview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" flag from "false" to "true"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use a different identity that triggers reauthentication at EP side</a:t>
            </a:r>
            <a:endParaRPr lang="en-US" sz="220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EC Square Sans Pro"/>
              </a:rPr>
              <a:t>Update &lt;</a:t>
            </a:r>
            <a:r>
              <a:rPr lang="en-US" sz="1600" err="1">
                <a:latin typeface="EC Square Sans Pro"/>
              </a:rPr>
              <a:t>sdg:GivenName</a:t>
            </a:r>
            <a:r>
              <a:rPr lang="en-US" sz="1600">
                <a:latin typeface="EC Square Sans Pro"/>
              </a:rPr>
              <a:t>&gt; from "Jack" to "Jonas" 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EC Square Sans Pro"/>
              </a:rPr>
              <a:t>Update &lt;</a:t>
            </a:r>
            <a:r>
              <a:rPr lang="en-US" sz="1600" err="1">
                <a:latin typeface="EC Square Sans Pro"/>
              </a:rPr>
              <a:t>sdg:Identifier</a:t>
            </a:r>
            <a:r>
              <a:rPr lang="en-US" sz="1600">
                <a:latin typeface="EC Square Sans Pro"/>
              </a:rPr>
              <a:t>&gt; from DE/DE/12345678</a:t>
            </a:r>
            <a:r>
              <a:rPr lang="en-US" sz="1600" u="sng">
                <a:latin typeface="EC Square Sans Pro"/>
              </a:rPr>
              <a:t>9</a:t>
            </a:r>
            <a:r>
              <a:rPr lang="en-US" sz="1600">
                <a:latin typeface="EC Square Sans Pro"/>
              </a:rPr>
              <a:t> to DE/DE/12345678</a:t>
            </a:r>
            <a:r>
              <a:rPr lang="en-US" sz="1600" u="sng">
                <a:latin typeface="EC Square Sans Pro"/>
              </a:rPr>
              <a:t>7</a:t>
            </a:r>
            <a:endParaRPr lang="en-US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Unlike TC01 where there is no preview, in TC06, the Evidence Provider will first respond with </a:t>
            </a:r>
            <a:r>
              <a:rPr lang="en-US" sz="2200">
                <a:latin typeface="EC Square Sans Pro"/>
              </a:rPr>
              <a:t>TC06_Response_1, containing the Preview link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Then the Evidence Requester can make a new Evidence Request </a:t>
            </a:r>
            <a:r>
              <a:rPr lang="en-US" sz="2200">
                <a:latin typeface="EC Square Sans Pro"/>
              </a:rPr>
              <a:t>TC06_Request_2 and the Evidence Provider can respond with the actual evidence in TC06_Response_2 (after the user successfully completes/accepts the preview)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884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TC07 -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and reauthentication at two different EPs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 used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000000"/>
                </a:solidFill>
                <a:latin typeface="EC Square Sans Pro"/>
              </a:rPr>
              <a:t>Use 2 requirements for the procedure, each leading to a different EP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EC Square Sans Pro"/>
              </a:rPr>
              <a:t>E.g. apply for a master study and require both a bachelor diploma and a secondary school diploma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 use the same identity as in TC01 to keep things simple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841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TC08 -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rejection by user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 will reject the evidence during the preview at Evidence Provider side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TC08_Response_2 message is an Evidence Response, with an empty registry object list (instead of the actual evidence like in TC06)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299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8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TC09 -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 </a:t>
            </a:r>
            <a:r>
              <a:rPr lang="en-US" sz="3600">
                <a:solidFill>
                  <a:schemeClr val="tx2"/>
                </a:solidFill>
                <a:latin typeface="EC Square Sans Pro"/>
              </a:rPr>
              <a:t>preview error (closure or timeout)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 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 stays idle in the preview space at Evidence Provider side, resulting in a timeout without stating whether the evidence can be used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TC09_Response_2 message is an Evidence Response, with a </a:t>
            </a:r>
            <a:r>
              <a:rPr lang="en-US" sz="2200" err="1">
                <a:latin typeface="EC Square Sans Pro"/>
              </a:rPr>
              <a:t>QueryResponseError</a:t>
            </a:r>
            <a:r>
              <a:rPr lang="en-US" sz="2200">
                <a:latin typeface="EC Square Sans Pro"/>
              </a:rPr>
              <a:t> response with a </a:t>
            </a:r>
            <a:r>
              <a:rPr lang="en-US" sz="2200" err="1">
                <a:latin typeface="EC Square Sans Pro"/>
              </a:rPr>
              <a:t>TimeoutExceptionType</a:t>
            </a:r>
            <a:r>
              <a:rPr lang="en-US" sz="2200">
                <a:latin typeface="EC Square Sans Pro"/>
              </a:rPr>
              <a:t> (instead of the actual evidence like in TC06)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0244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3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TC10 -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including human readable transformation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we proposed to create a different data set (including EB and DSD data), that leads to an XML evidence instead of a PDF evidence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provided a sample XML evidence and a related XSL to transform that XML to HTML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proposed to use a same identity as in TC01 to keep things simple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This dataset will be prepared based on the Evidence Providers that indicate that they can apply a human readable transformation to an XML evidence in the preview area</a:t>
            </a: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As no Evidence Provider indicated that their Preview Space can perform the transformation and/or display of this type of evidence, the data set is not configured or shared</a:t>
            </a:r>
            <a:endParaRPr lang="en-US" sz="1800"/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In case this would anyway be needed, let us know and we will configure and share the data set</a:t>
            </a:r>
          </a:p>
        </p:txBody>
      </p:sp>
    </p:spTree>
    <p:extLst>
      <p:ext uri="{BB962C8B-B14F-4D97-AF65-F5344CB8AC3E}">
        <p14:creationId xmlns:p14="http://schemas.microsoft.com/office/powerpoint/2010/main" val="24844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Further questions?</a:t>
            </a:r>
            <a:endParaRPr lang="en-US" sz="10000">
              <a:latin typeface="EC Square Sans Pro"/>
            </a:endParaRPr>
          </a:p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We’re here for you at</a:t>
            </a:r>
          </a:p>
          <a:p>
            <a:r>
              <a:rPr lang="en-US">
                <a:latin typeface="EC Square Sans Pro"/>
                <a:hlinkClick r:id="rId2"/>
              </a:rPr>
              <a:t>EC-OOTS-SUPPORT@ec.europa.eu</a:t>
            </a:r>
          </a:p>
        </p:txBody>
      </p:sp>
    </p:spTree>
    <p:extLst>
      <p:ext uri="{BB962C8B-B14F-4D97-AF65-F5344CB8AC3E}">
        <p14:creationId xmlns:p14="http://schemas.microsoft.com/office/powerpoint/2010/main" val="133104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1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err="1">
                <a:solidFill>
                  <a:schemeClr val="tx2"/>
                </a:solidFill>
                <a:latin typeface="EC Square Sans Pro"/>
              </a:rPr>
              <a:t>Projectathon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 preparation: Access to Common Services management GUI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Preparatory Test Case PTC19 is about getting access to the Common Services management GUI</a:t>
            </a:r>
            <a:endParaRPr lang="en-US" sz="26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The Common Service team is now making available these connections</a:t>
            </a:r>
            <a:endParaRPr lang="en-IE" sz="26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Please note that authentication is based on the ACCEPTANCE instance of </a:t>
            </a:r>
            <a:r>
              <a:rPr lang="en-IE" sz="2600" err="1">
                <a:solidFill>
                  <a:srgbClr val="000000"/>
                </a:solidFill>
                <a:latin typeface="EC Square Sans Pro"/>
              </a:rPr>
              <a:t>EULogin</a:t>
            </a:r>
            <a:endParaRPr lang="en-IE" sz="26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You must log in with your ACCEPTANCE </a:t>
            </a:r>
            <a:r>
              <a:rPr lang="en-IE" sz="2200" err="1">
                <a:solidFill>
                  <a:srgbClr val="000000"/>
                </a:solidFill>
                <a:latin typeface="EC Square Sans Pro"/>
              </a:rPr>
              <a:t>EULogin</a:t>
            </a:r>
            <a:r>
              <a:rPr lang="en-IE" sz="2200">
                <a:solidFill>
                  <a:srgbClr val="000000"/>
                </a:solidFill>
                <a:latin typeface="EC Square Sans Pro"/>
              </a:rPr>
              <a:t> username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If you already had one, but this one was inactive, you will get a request to perform '</a:t>
            </a:r>
            <a:r>
              <a:rPr lang="en-IE" sz="2200">
                <a:latin typeface="EC Square Sans Pro"/>
              </a:rPr>
              <a:t>ACCEPTANCE EU Login Password Initialisation</a:t>
            </a:r>
            <a:r>
              <a:rPr lang="en-IE" sz="2200">
                <a:solidFill>
                  <a:srgbClr val="000000"/>
                </a:solidFill>
                <a:latin typeface="EC Square Sans Pro"/>
              </a:rPr>
              <a:t>'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If you did not yet have one, you can register via </a:t>
            </a:r>
            <a:r>
              <a:rPr lang="en-IE" sz="2200">
                <a:latin typeface="EC Square Sans Pro"/>
              </a:rPr>
              <a:t>https://ecas.acceptance.ec.europa.eu/cas/login</a:t>
            </a:r>
            <a:endParaRPr lang="en-IE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After you select a new password you will get access to the CS GUI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In case of any issue, </a:t>
            </a:r>
            <a:r>
              <a:rPr lang="en-IE" sz="2200">
                <a:solidFill>
                  <a:srgbClr val="000000"/>
                </a:solidFill>
                <a:latin typeface="EC Square Sans Pro"/>
                <a:hlinkClick r:id="rId7"/>
              </a:rPr>
              <a:t>contact us</a:t>
            </a:r>
            <a:endParaRPr lang="en-IE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E" sz="2600">
              <a:solidFill>
                <a:srgbClr val="000000"/>
              </a:solidFill>
            </a:endParaRPr>
          </a:p>
          <a:p>
            <a:pPr marL="1371600" lvl="3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IE" sz="20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5164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6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err="1">
                <a:solidFill>
                  <a:schemeClr val="tx2"/>
                </a:solidFill>
                <a:latin typeface="EC Square Sans Pro"/>
              </a:rPr>
              <a:t>Projectathon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 preparation: Connectivity testing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Are there any open questions related to Connectivity testing?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Is everyone connected to the public internet with a stable IP?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Is everyone that is supposed to receive incoming connections available to receive all connections or does anyone need to whitelist other IPs from other test participants?</a:t>
            </a:r>
            <a:endParaRPr lang="en-IE" sz="26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In case you are not using the suggested C3/C4 identifiers (</a:t>
            </a:r>
            <a:r>
              <a:rPr lang="en-US" sz="2600">
                <a:latin typeface="EC Square Sans Pro"/>
              </a:rPr>
              <a:t>AP_XX_01 for C3 and BR_XX_01 </a:t>
            </a:r>
            <a:r>
              <a:rPr lang="en-US" sz="2600">
                <a:solidFill>
                  <a:srgbClr val="000000"/>
                </a:solidFill>
                <a:latin typeface="EC Square Sans Pro"/>
              </a:rPr>
              <a:t>for C4</a:t>
            </a:r>
            <a:r>
              <a:rPr lang="en-IE" sz="2600">
                <a:solidFill>
                  <a:srgbClr val="000000"/>
                </a:solidFill>
                <a:latin typeface="EC Square Sans Pro"/>
              </a:rPr>
              <a:t>), we will </a:t>
            </a:r>
            <a:r>
              <a:rPr lang="en-US" sz="2600">
                <a:latin typeface="EC Square Sans Pro"/>
              </a:rPr>
              <a:t>update (or have already done so) the Common Service data for those participants that used another value.</a:t>
            </a:r>
            <a:endParaRPr lang="en-IE" sz="26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In case you still make any changes or in case you detect that the values you are using are not in line with the Common Service data, please 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let us know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marL="1371600" lvl="3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IE" sz="20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6652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0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- status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This dataset is available in the 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MS Teams Projectathon channel</a:t>
            </a: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Those MSs that want to go further and create custom datasets can do so</a:t>
            </a:r>
            <a:endParaRPr lang="en-US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They can then first focus on getting the baseline tests working during the </a:t>
            </a:r>
            <a:r>
              <a:rPr lang="en-US" sz="1800" err="1">
                <a:latin typeface="EC Square Sans Pro"/>
              </a:rPr>
              <a:t>Projectathon</a:t>
            </a:r>
            <a:endParaRPr lang="en-US" sz="18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In case there is time left and other test partners can support these additional datasets, more advanced testing can be conducted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If someone wants to make use of this option, please inform and involve 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In case there is any additional data or any other related </a:t>
            </a:r>
            <a:r>
              <a:rPr lang="en-US" sz="2200" err="1">
                <a:latin typeface="EC Square Sans Pro"/>
              </a:rPr>
              <a:t>Projectathon</a:t>
            </a:r>
            <a:r>
              <a:rPr lang="en-US" sz="2200">
                <a:latin typeface="EC Square Sans Pro"/>
              </a:rPr>
              <a:t> topic to be discussed, please let us know how we can help you!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2265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5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baseline TC01 -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preview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defined a TC01 baseline that will be re-used as much a possible across the Test Cases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a pre-defined Identity that all Evidence Requesters and Evidence Providers need to support in the April </a:t>
            </a:r>
            <a:r>
              <a:rPr lang="en-US" sz="2200" err="1">
                <a:latin typeface="EC Square Sans Pro"/>
              </a:rPr>
              <a:t>Projectathon</a:t>
            </a:r>
            <a:endParaRPr lang="en-US" err="1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Common Service data (EB and DSD data) that is pre-configured for all participants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sample covers both an Evidence Request and Evidence Response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metadata of the Evidence is available in the Evidence Response message, you can choose a PDF file that you will attach as actual evidence (e.g. a PDF file with a flag of your country)</a:t>
            </a:r>
          </a:p>
        </p:txBody>
      </p:sp>
    </p:spTree>
    <p:extLst>
      <p:ext uri="{BB962C8B-B14F-4D97-AF65-F5344CB8AC3E}">
        <p14:creationId xmlns:p14="http://schemas.microsoft.com/office/powerpoint/2010/main" val="301965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5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TC02 -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evidence match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only update the Identity data in the request to ensure there is no evidence match at EP side.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Update &lt;</a:t>
            </a:r>
            <a:r>
              <a:rPr lang="en-US" sz="2200" err="1">
                <a:latin typeface="EC Square Sans Pro"/>
              </a:rPr>
              <a:t>sdg:GivenName</a:t>
            </a:r>
            <a:r>
              <a:rPr lang="en-US" sz="2200">
                <a:latin typeface="EC Square Sans Pro"/>
              </a:rPr>
              <a:t>&gt; from "Jack" to "Jane" 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Update &lt;</a:t>
            </a:r>
            <a:r>
              <a:rPr lang="en-US" sz="2200" err="1">
                <a:latin typeface="EC Square Sans Pro"/>
              </a:rPr>
              <a:t>sdg:Identifier</a:t>
            </a:r>
            <a:r>
              <a:rPr lang="en-US" sz="2200">
                <a:latin typeface="EC Square Sans Pro"/>
              </a:rPr>
              <a:t>&gt; from DE/DE/12345678</a:t>
            </a:r>
            <a:r>
              <a:rPr lang="en-US" sz="2200" u="sng">
                <a:latin typeface="EC Square Sans Pro"/>
              </a:rPr>
              <a:t>9</a:t>
            </a:r>
            <a:r>
              <a:rPr lang="en-US" sz="2200">
                <a:latin typeface="EC Square Sans Pro"/>
              </a:rPr>
              <a:t> to DE/DE/12345678</a:t>
            </a:r>
            <a:r>
              <a:rPr lang="en-US" sz="2200" u="sng">
                <a:latin typeface="EC Square Sans Pro"/>
              </a:rPr>
              <a:t>8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also provide you with a sample Evidence Response (with an empty registry object list)</a:t>
            </a:r>
          </a:p>
        </p:txBody>
      </p:sp>
    </p:spTree>
    <p:extLst>
      <p:ext uri="{BB962C8B-B14F-4D97-AF65-F5344CB8AC3E}">
        <p14:creationId xmlns:p14="http://schemas.microsoft.com/office/powerpoint/2010/main" val="381515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5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TC03 -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- Base Registry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 Evidence Response is different, due to the Base Registry error, so we will provide you with 2 alternative sample Evidence Responses containing an exception</a:t>
            </a:r>
            <a:endParaRPr lang="en-US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TC03_Response_alt1_timeout_in_connection_to_base_registry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TC03_Response_alt2_error_in_connection_to_base_registry</a:t>
            </a:r>
          </a:p>
        </p:txBody>
      </p:sp>
    </p:spTree>
    <p:extLst>
      <p:ext uri="{BB962C8B-B14F-4D97-AF65-F5344CB8AC3E}">
        <p14:creationId xmlns:p14="http://schemas.microsoft.com/office/powerpoint/2010/main" val="303733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0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TC04 -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due to Access Point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there will be NO Evidence Response as the Access Point at Evidence Provider side is down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Resultingly the Access Point at Procedure Portal side generates an </a:t>
            </a:r>
            <a:r>
              <a:rPr lang="en-US" sz="2200" err="1">
                <a:latin typeface="EC Square Sans Pro"/>
              </a:rPr>
              <a:t>eDelivery</a:t>
            </a:r>
            <a:r>
              <a:rPr lang="en-US" sz="2200">
                <a:latin typeface="EC Square Sans Pro"/>
              </a:rPr>
              <a:t> error (from C2 to C1) to be sent to the Procedure Portal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7021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4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415611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propose to use the DSD conversation variation presented in slides 51 to 53 in the presentation attached to the 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kick-off meeting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following values can now be used for the DSD Conversation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Procedure Id: V1 (Registering a change of Address)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Requirement Id: </a:t>
            </a: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  <a:hlinkClick r:id="rId8"/>
              </a:rPr>
              <a:t>https://sr.oots.tech.europa.eu/requirements/1e0372b7-8343-4560-8f84-adb5eec410d6</a:t>
            </a:r>
            <a:b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  <a:t>                             (Proof of Residence)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IBMPlexMono,  Courier New"/>
              </a:rPr>
              <a:t>ET Classification: </a:t>
            </a: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  <a:hlinkClick r:id="rId9"/>
              </a:rPr>
              <a:t>https://sr.oots.tech.europa.eu/evidencetypeclassifications/EU/d080dc98-46ae-4a00-a5f7-b54da000457a</a:t>
            </a:r>
            <a:b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  <a:t>	              (EU-Wide Proof of Residence Certificate)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IBMPlexMono,  Courier New"/>
              </a:rPr>
              <a:t>Jurisdiction Codes: (SE) SE1, (DE) DE1, (EL) EL3, (CY)CY0, (SI) SI0, (IT) ITC, (LV) LV0, (LU) LU0, (AT) AT1, (FI) FI1, (NL) NL1, (PT) PT1                                   (EE) EE0, (IE) IE0, (RO) RO1, (HU) HU1, (LT) LT0</a:t>
            </a:r>
            <a:endParaRPr lang="en-US" sz="1600">
              <a:solidFill>
                <a:srgbClr val="000000"/>
              </a:solidFill>
              <a:latin typeface="IBMPlexMono,  Courier New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21397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10.xml><?xml version="1.0" encoding="utf-8"?>
<a:theme xmlns:a="http://schemas.openxmlformats.org/drawingml/2006/main" name="2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EF Master Template">
  <a:themeElements>
    <a:clrScheme name="Custom 1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183A66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5.xml><?xml version="1.0" encoding="utf-8"?>
<a:theme xmlns:a="http://schemas.openxmlformats.org/drawingml/2006/main" name="3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EC.Mobile)(IMI)(v2.01)" id="{C7CC8F2D-5B5E-A34E-A5E4-0F9021CE2229}" vid="{2C109B5B-CAA2-E643-8C35-DFB7794F3804}"/>
    </a:ext>
  </a:extLst>
</a:theme>
</file>

<file path=ppt/theme/theme6.xml><?xml version="1.0" encoding="utf-8"?>
<a:theme xmlns:a="http://schemas.openxmlformats.org/drawingml/2006/main" name="6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u">
  <a:themeElements>
    <a:clrScheme name="OOHUB">
      <a:dk1>
        <a:srgbClr val="001832"/>
      </a:dk1>
      <a:lt1>
        <a:srgbClr val="FFFFFF"/>
      </a:lt1>
      <a:dk2>
        <a:srgbClr val="3C5979"/>
      </a:dk2>
      <a:lt2>
        <a:srgbClr val="F4F3F2"/>
      </a:lt2>
      <a:accent1>
        <a:srgbClr val="832CB5"/>
      </a:accent1>
      <a:accent2>
        <a:srgbClr val="EC8FFF"/>
      </a:accent2>
      <a:accent3>
        <a:srgbClr val="FBC11D"/>
      </a:accent3>
      <a:accent4>
        <a:srgbClr val="004493"/>
      </a:accent4>
      <a:accent5>
        <a:srgbClr val="5D24A3"/>
      </a:accent5>
      <a:accent6>
        <a:srgbClr val="D234EE"/>
      </a:accent6>
      <a:hlink>
        <a:srgbClr val="832CB5"/>
      </a:hlink>
      <a:folHlink>
        <a:srgbClr val="5D24A3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_RESTREINT-3.03.potx" id="{1FE04B52-301F-40F7-9D2E-71ABD4A830D6}" vid="{E563548A-2E28-422C-A56C-D09867F00B9D}"/>
    </a:ext>
  </a:extLst>
</a:theme>
</file>

<file path=ppt/theme/theme9.xml><?xml version="1.0" encoding="utf-8"?>
<a:theme xmlns:a="http://schemas.openxmlformats.org/drawingml/2006/main" name="1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af8c89d-4332-4d32-84a3-abf4120a8008" xsi:nil="true"/>
    <lcf76f155ced4ddcb4097134ff3c332f xmlns="9a9637e9-1c11-4ee9-91b8-f060e3608fb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7B7BFF882854783B2AFEB81A9CCE9" ma:contentTypeVersion="8" ma:contentTypeDescription="Create a new document." ma:contentTypeScope="" ma:versionID="1187ec0e267c38231c2ba13474fe582e">
  <xsd:schema xmlns:xsd="http://www.w3.org/2001/XMLSchema" xmlns:xs="http://www.w3.org/2001/XMLSchema" xmlns:p="http://schemas.microsoft.com/office/2006/metadata/properties" xmlns:ns2="9a9637e9-1c11-4ee9-91b8-f060e3608fb2" xmlns:ns3="4af8c89d-4332-4d32-84a3-abf4120a8008" targetNamespace="http://schemas.microsoft.com/office/2006/metadata/properties" ma:root="true" ma:fieldsID="c4857eb20a6581aa9c2829552f90b9d7" ns2:_="" ns3:_="">
    <xsd:import namespace="9a9637e9-1c11-4ee9-91b8-f060e3608fb2"/>
    <xsd:import namespace="4af8c89d-4332-4d32-84a3-abf4120a80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637e9-1c11-4ee9-91b8-f060e3608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8c89d-4332-4d32-84a3-abf4120a80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5b2a03-4899-4a6a-9210-69166cdf2eeb}" ma:internalName="TaxCatchAll" ma:showField="CatchAllData" ma:web="4af8c89d-4332-4d32-84a3-abf4120a80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816B0A-9B73-48F0-A750-B0B25DE89176}">
  <ds:schemaRefs>
    <ds:schemaRef ds:uri="4af8c89d-4332-4d32-84a3-abf4120a8008"/>
    <ds:schemaRef ds:uri="641315ca-0572-423e-bd92-cff020455c2a"/>
    <ds:schemaRef ds:uri="9a9637e9-1c11-4ee9-91b8-f060e3608fb2"/>
    <ds:schemaRef ds:uri="c104a7e3-e0a9-46cf-92ee-9b62dc9a36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F8F6B4-46A0-46CA-8934-D67622CB48BE}">
  <ds:schemaRefs>
    <ds:schemaRef ds:uri="4af8c89d-4332-4d32-84a3-abf4120a8008"/>
    <ds:schemaRef ds:uri="9a9637e9-1c11-4ee9-91b8-f060e3608f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051D72-EA38-4C01-817E-ED935F13A5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14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1_CEF Master Template</vt:lpstr>
      <vt:lpstr>2_CEF Master Template</vt:lpstr>
      <vt:lpstr>4_CEF Master Template</vt:lpstr>
      <vt:lpstr>5_CEF Master Template</vt:lpstr>
      <vt:lpstr>3_CEF Master Template</vt:lpstr>
      <vt:lpstr>6_CEF Master Template</vt:lpstr>
      <vt:lpstr>CEF Master Template</vt:lpstr>
      <vt:lpstr>Contenu</vt:lpstr>
      <vt:lpstr>1_Contenu</vt:lpstr>
      <vt:lpstr>2_Contenu</vt:lpstr>
      <vt:lpstr>PowerPoint Presentation</vt:lpstr>
      <vt:lpstr>Projectathon preparation: Access to Common Services management GUI</vt:lpstr>
      <vt:lpstr>Projectathon preparation: Connectivity testing</vt:lpstr>
      <vt:lpstr>Test data sets - status</vt:lpstr>
      <vt:lpstr>Test data baseline TC01 - Basic evidence request without preview</vt:lpstr>
      <vt:lpstr>Test data variation for TC02 - Basic evidence request without evidence match</vt:lpstr>
      <vt:lpstr>Test response variation for TC03 - Evidence request error flow - Base Registry error</vt:lpstr>
      <vt:lpstr>Test response variation for TC04 - Evidence request error flow due to Access Point error</vt:lpstr>
      <vt:lpstr>Test data variation for TC05 - Additional DSD conversation</vt:lpstr>
      <vt:lpstr>Test data variation for TC05 - Additional DSD conversation – Example CS Queries</vt:lpstr>
      <vt:lpstr>Test data variation for TC06 - Evidence request with preview + reauthentication</vt:lpstr>
      <vt:lpstr>Test data variation for TC07 - Preview and reauthentication at two different EPs</vt:lpstr>
      <vt:lpstr>Test data variation for TC08 - Evidence request with preview rejection by user + reauthentication</vt:lpstr>
      <vt:lpstr>Test data variation for TC09 - Evidence request with preview error (closure or timeout) + reauthentication</vt:lpstr>
      <vt:lpstr>Test data variation for TC10 - Preview including human readable transformation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Hermans, Alexander</dc:creator>
  <cp:revision>1</cp:revision>
  <dcterms:created xsi:type="dcterms:W3CDTF">2022-10-04T17:19:48Z</dcterms:created>
  <dcterms:modified xsi:type="dcterms:W3CDTF">2023-04-12T12:34:40Z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2022-10-04T17:19:48Z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38ea12c7-cee7-485b-b63a-ff707976e532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0x0101007697B7BFF882854783B2AFEB81A9CCE9</vt:lpwstr>
  </property>
  <property fmtid="{D5CDD505-2E9C-101B-9397-08002B2CF9AE}" pid="10" name="MediaServiceImageTags">
    <vt:lpwstr/>
  </property>
  <property fmtid="{D5CDD505-2E9C-101B-9397-08002B2CF9AE}" pid="11" name="MSIP_Label_6bd9ddd1-4d20-43f6-abfa-fc3c07406f94_Enabled">
    <vt:lpwstr>true</vt:lpwstr>
  </property>
  <property fmtid="{D5CDD505-2E9C-101B-9397-08002B2CF9AE}" pid="12" name="MSIP_Label_6bd9ddd1-4d20-43f6-abfa-fc3c07406f94_SetDate">
    <vt:lpwstr>2022-11-30T18:19:09Z</vt:lpwstr>
  </property>
  <property fmtid="{D5CDD505-2E9C-101B-9397-08002B2CF9AE}" pid="13" name="MSIP_Label_6bd9ddd1-4d20-43f6-abfa-fc3c07406f94_Method">
    <vt:lpwstr>Standard</vt:lpwstr>
  </property>
  <property fmtid="{D5CDD505-2E9C-101B-9397-08002B2CF9AE}" pid="14" name="MSIP_Label_6bd9ddd1-4d20-43f6-abfa-fc3c07406f94_Name">
    <vt:lpwstr>Commission Use</vt:lpwstr>
  </property>
  <property fmtid="{D5CDD505-2E9C-101B-9397-08002B2CF9AE}" pid="15" name="MSIP_Label_6bd9ddd1-4d20-43f6-abfa-fc3c07406f94_SiteId">
    <vt:lpwstr>b24c8b06-522c-46fe-9080-70926f8dddb1</vt:lpwstr>
  </property>
  <property fmtid="{D5CDD505-2E9C-101B-9397-08002B2CF9AE}" pid="16" name="MSIP_Label_6bd9ddd1-4d20-43f6-abfa-fc3c07406f94_ActionId">
    <vt:lpwstr>bb115c11-364c-4737-8610-2756aa676b7e</vt:lpwstr>
  </property>
  <property fmtid="{D5CDD505-2E9C-101B-9397-08002B2CF9AE}" pid="17" name="MSIP_Label_6bd9ddd1-4d20-43f6-abfa-fc3c07406f94_ContentBits">
    <vt:lpwstr>0</vt:lpwstr>
  </property>
</Properties>
</file>